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98" autoAdjust="0"/>
  </p:normalViewPr>
  <p:slideViewPr>
    <p:cSldViewPr>
      <p:cViewPr varScale="1">
        <p:scale>
          <a:sx n="25" d="100"/>
          <a:sy n="25" d="100"/>
        </p:scale>
        <p:origin x="3536" y="224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3-9049-9778-E2B6B5FD82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13-9049-9778-E2B6B5FD82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13-9049-9778-E2B6B5FD8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AB-6043-9B3F-ACF01474AE7F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AB-6043-9B3F-ACF01474AE7F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AB-6043-9B3F-ACF01474AE7F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AB-6043-9B3F-ACF01474AE7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AB-6043-9B3F-ACF01474A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Title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4179244509614389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89-8B40-9FDF-77F901761D36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89-8B40-9FDF-77F901761D36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89-8B40-9FDF-77F901761D36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89-8B40-9FDF-77F901761D36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C689-8B40-9FDF-77F901761D3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689-8B40-9FDF-77F901761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8F-7941-8A8A-88360AA39A08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8F-7941-8A8A-88360AA39A08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8F-7941-8A8A-88360AA39A08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98F-7941-8A8A-88360AA39A0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8F-7941-8A8A-88360AA39A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Proxima Nova Rg" panose="02000506030000020004" pitchFamily="2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D0-5045-8299-813F389C03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D0-5045-8299-813F389C03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D0-5045-8299-813F389C0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6800" y="2108879"/>
            <a:ext cx="8858250" cy="246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6800" y="1885950"/>
            <a:ext cx="864108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5D2DF98-1A6E-8BE2-6DA4-63A1EAEF2685}"/>
              </a:ext>
            </a:extLst>
          </p:cNvPr>
          <p:cNvSpPr txBox="1"/>
          <p:nvPr/>
        </p:nvSpPr>
        <p:spPr>
          <a:xfrm>
            <a:off x="12260452" y="114300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2" name="TextBox 46">
            <a:extLst>
              <a:ext uri="{FF2B5EF4-FFF2-40B4-BE49-F238E27FC236}">
                <a16:creationId xmlns:a16="http://schemas.microsoft.com/office/drawing/2014/main" id="{65C981F2-0C73-6BCA-8256-BCCABD75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801493"/>
            <a:ext cx="8534401" cy="59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 tres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Tuei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DF749C09-43B1-065D-3D4D-8547461A6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717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aliuam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D936C39-E091-A580-7321-451E036E6D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520085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566CC5D-B3E7-8449-E2E7-1396B76E66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122820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46">
            <a:extLst>
              <a:ext uri="{FF2B5EF4-FFF2-40B4-BE49-F238E27FC236}">
                <a16:creationId xmlns:a16="http://schemas.microsoft.com/office/drawing/2014/main" id="{EB07801D-C192-20C7-C0B7-07DC2A667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420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erattres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sitdryc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 tres.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Lineas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ete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wisi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4CFA147D-BC39-C469-9901-FDDA191521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3295250"/>
              </p:ext>
            </p:extLst>
          </p:nvPr>
        </p:nvGraphicFramePr>
        <p:xfrm>
          <a:off x="11610585" y="24174482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46">
            <a:extLst>
              <a:ext uri="{FF2B5EF4-FFF2-40B4-BE49-F238E27FC236}">
                <a16:creationId xmlns:a16="http://schemas.microsoft.com/office/drawing/2014/main" id="{7B0C3A7C-BF25-4FB9-13E8-066A49195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457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 turs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sitentu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trusoe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it in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tress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47" dirty="0" err="1">
                <a:latin typeface="Proxima Nova Rg" panose="02000506030000020004" pitchFamily="2" charset="0"/>
                <a:cs typeface="AcuminProSemiCond-Medium"/>
              </a:rPr>
              <a:t>bieit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19" name="TextBox 46">
            <a:extLst>
              <a:ext uri="{FF2B5EF4-FFF2-40B4-BE49-F238E27FC236}">
                <a16:creationId xmlns:a16="http://schemas.microsoft.com/office/drawing/2014/main" id="{674AC6F9-1803-25AC-3E1B-D0ADB9AC0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46">
            <a:extLst>
              <a:ext uri="{FF2B5EF4-FFF2-40B4-BE49-F238E27FC236}">
                <a16:creationId xmlns:a16="http://schemas.microsoft.com/office/drawing/2014/main" id="{9E9B84FE-D5F6-FE15-A7C7-2E40A9E50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94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trusitomm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tresmodo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trusito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eumot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terat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dres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nont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27" name="TextBox 46">
            <a:extLst>
              <a:ext uri="{FF2B5EF4-FFF2-40B4-BE49-F238E27FC236}">
                <a16:creationId xmlns:a16="http://schemas.microsoft.com/office/drawing/2014/main" id="{F79C92F4-C707-F96E-03D8-0F1E64FA3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99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 tres 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doloirner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trusfe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Uten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wheta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isi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emet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sedet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treset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nonummy.</a:t>
            </a:r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DBA49EEB-63A5-5F25-00F0-6BC2DB680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326356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46">
            <a:extLst>
              <a:ext uri="{FF2B5EF4-FFF2-40B4-BE49-F238E27FC236}">
                <a16:creationId xmlns:a16="http://schemas.microsoft.com/office/drawing/2014/main" id="{76383488-D51F-9F6D-959E-08FB3296F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F36C6A-506D-53EE-B81C-AC7B8E4D761B}"/>
              </a:ext>
            </a:extLst>
          </p:cNvPr>
          <p:cNvSpPr txBox="1"/>
          <p:nvPr/>
        </p:nvSpPr>
        <p:spPr>
          <a:xfrm>
            <a:off x="22849858" y="15739338"/>
            <a:ext cx="8973495" cy="6601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 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56" dirty="0" err="1">
                <a:latin typeface="Proxima Nova Rg" panose="02000506030000020004" pitchFamily="2" charset="0"/>
                <a:cs typeface="AcuminProSemiCond-Medium"/>
              </a:rPr>
              <a:t>ter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 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aluam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terat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volutpre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opat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dres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tres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nont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7F8A29FB-ABB8-B85E-4ADE-8B2C147A4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1668397"/>
              </p:ext>
            </p:extLst>
          </p:nvPr>
        </p:nvGraphicFramePr>
        <p:xfrm>
          <a:off x="12360860" y="231365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4BBC889D-DAB3-67DB-EDB9-90B46A7A83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" name="TextBox 46">
            <a:extLst>
              <a:ext uri="{FF2B5EF4-FFF2-40B4-BE49-F238E27FC236}">
                <a16:creationId xmlns:a16="http://schemas.microsoft.com/office/drawing/2014/main" id="{4100B9A0-13BB-D3FE-0C69-AE102D3A5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405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 tres 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tripen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tersa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era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9" dirty="0" err="1">
                <a:latin typeface="Proxima Nova Rg" panose="02000506030000020004" pitchFamily="2" charset="0"/>
                <a:cs typeface="AcuminProSemiCond-Medium"/>
              </a:rPr>
              <a:t>tes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A7E0AC-C3C6-0FB3-8B42-735DC44D4A8F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8835</TotalTime>
  <Words>1679</Words>
  <Application>Microsoft Macintosh PowerPoint</Application>
  <PresentationFormat>Custom</PresentationFormat>
  <Paragraphs>58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Proxima Nova Medium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38</cp:revision>
  <cp:lastPrinted>2019-05-21T22:24:44Z</cp:lastPrinted>
  <dcterms:created xsi:type="dcterms:W3CDTF">2019-01-18T19:03:01Z</dcterms:created>
  <dcterms:modified xsi:type="dcterms:W3CDTF">2024-04-05T19:06:37Z</dcterms:modified>
</cp:coreProperties>
</file>