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69" autoAdjust="0"/>
  </p:normalViewPr>
  <p:slideViewPr>
    <p:cSldViewPr>
      <p:cViewPr varScale="1">
        <p:scale>
          <a:sx n="20" d="100"/>
          <a:sy n="20" d="100"/>
        </p:scale>
        <p:origin x="3248" y="288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7D-CC40-B9A2-3B18549F43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7D-CC40-B9A2-3B18549F43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7D-CC40-B9A2-3B18549F43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2188412087130505"/>
          <c:h val="4.1828239883139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145-9F46-A185-A1977E559834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45-9F46-A185-A1977E559834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145-9F46-A185-A1977E559834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145-9F46-A185-A1977E55983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145-9F46-A185-A1977E559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1836920473233344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9667-3241-8656-DD3177D5C87E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9667-3241-8656-DD3177D5C87E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9667-3241-8656-DD3177D5C87E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9667-3241-8656-DD3177D5C87E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9667-3241-8656-DD3177D5C87E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9667-3241-8656-DD3177D5C8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7E-1445-ACA1-322D2F6765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7E-1445-ACA1-322D2F6765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7E-1445-ACA1-322D2F6765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 Title</a:t>
            </a:r>
          </a:p>
        </c:rich>
      </c:tx>
      <c:layout>
        <c:manualLayout>
          <c:xMode val="edge"/>
          <c:yMode val="edge"/>
          <c:x val="0.353155589007256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1D-A341-B6E2-A82F530CB27B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A1D-A341-B6E2-A82F530CB27B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A1D-A341-B6E2-A82F530CB27B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A1D-A341-B6E2-A82F530CB27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A1D-A341-B6E2-A82F530CB2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6800" y="2108879"/>
            <a:ext cx="8858250" cy="246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6800" y="1885950"/>
            <a:ext cx="864108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F00295-5164-41F5-E7ED-FACACA16AE3D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5" name="TextBox 46">
            <a:extLst>
              <a:ext uri="{FF2B5EF4-FFF2-40B4-BE49-F238E27FC236}">
                <a16:creationId xmlns:a16="http://schemas.microsoft.com/office/drawing/2014/main" id="{C6D014AC-EA66-62FB-3D34-578B7C9C2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765000"/>
            <a:ext cx="8534401" cy="549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 tres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Tuei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 etreodo.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 tresmod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 etsad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 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.</a:t>
            </a:r>
            <a:endParaRPr lang="en-US" sz="32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6" name="TextBox 46">
            <a:extLst>
              <a:ext uri="{FF2B5EF4-FFF2-40B4-BE49-F238E27FC236}">
                <a16:creationId xmlns:a16="http://schemas.microsoft.com/office/drawing/2014/main" id="{213BF3D1-3BB6-B300-BBCA-484006972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67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D859ABB-A36C-D855-C22D-3E4709B001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0469674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1EFCD83-C0C8-C172-8F62-2FA4143130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9611432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46">
            <a:extLst>
              <a:ext uri="{FF2B5EF4-FFF2-40B4-BE49-F238E27FC236}">
                <a16:creationId xmlns:a16="http://schemas.microsoft.com/office/drawing/2014/main" id="{C96B293E-2DB9-477F-7FCB-6A27CAB5A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357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erattres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sitdryc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 tres.</a:t>
            </a:r>
            <a:r>
              <a:rPr lang="en-US" sz="3200" spc="131" dirty="0">
                <a:cs typeface="Arial" panose="020B0604020202020204" pitchFamily="34" charset="0"/>
              </a:rPr>
              <a:t> Lineas ete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 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commote.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35FAF29-F092-E1DC-E3BE-BDDF82311D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7861818"/>
              </p:ext>
            </p:extLst>
          </p:nvPr>
        </p:nvGraphicFramePr>
        <p:xfrm>
          <a:off x="11610585" y="23850600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46">
            <a:extLst>
              <a:ext uri="{FF2B5EF4-FFF2-40B4-BE49-F238E27FC236}">
                <a16:creationId xmlns:a16="http://schemas.microsoft.com/office/drawing/2014/main" id="{DB54A97C-CBBB-222F-98FA-91BC39F22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37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 turs 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sitentu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 trusoe it in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bieit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cing.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30BA7074-172D-0F96-53C8-B565ADDA35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AEAF51-179A-4FAF-841B-16C153354FFA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ED89893C-30D4-F0D3-7884-89BE8B794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1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lueoborti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enitem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 tres to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aliqutreip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 tresmodo.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lum tes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 eumot 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wisity eli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tre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nibhevan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tres toil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ete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 toreme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B232052-D373-A401-D5DF-8D652DA6AB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6678022"/>
              </p:ext>
            </p:extLst>
          </p:nvPr>
        </p:nvGraphicFramePr>
        <p:xfrm>
          <a:off x="12360860" y="232889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7A388F7-AB2D-003D-6D3A-81C1149393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5997781"/>
              </p:ext>
            </p:extLst>
          </p:nvPr>
        </p:nvGraphicFramePr>
        <p:xfrm>
          <a:off x="22479000" y="8706964"/>
          <a:ext cx="5181600" cy="585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46">
            <a:extLst>
              <a:ext uri="{FF2B5EF4-FFF2-40B4-BE49-F238E27FC236}">
                <a16:creationId xmlns:a16="http://schemas.microsoft.com/office/drawing/2014/main" id="{4D73F708-8137-97D3-F93C-C23B7300B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7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 tres 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doloirner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.</a:t>
            </a:r>
            <a:endParaRPr lang="en-US" sz="3200" spc="131" dirty="0">
              <a:cs typeface="Arial" panose="020B0604020202020204" pitchFamily="34" charset="0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 trusfe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Uten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wheta 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emet,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sedet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 caite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thiem incint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 treset,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2A26BEA-EC44-9036-9CBC-CAEF95F7DF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2076617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9B9EF2F-1EE6-3171-20A3-775E5A51030A}"/>
              </a:ext>
            </a:extLst>
          </p:cNvPr>
          <p:cNvSpPr txBox="1"/>
          <p:nvPr/>
        </p:nvSpPr>
        <p:spPr>
          <a:xfrm>
            <a:off x="22849858" y="15900767"/>
            <a:ext cx="8973495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 fontAlgn="t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 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ter et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 </a:t>
            </a:r>
            <a:r>
              <a:rPr lang="en-US" sz="3200" spc="147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volutpre opat.</a:t>
            </a:r>
            <a:endParaRPr lang="en-US" sz="3200" spc="131" dirty="0">
              <a:cs typeface="Arial" panose="020B0604020202020204" pitchFamily="34" charset="0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46">
            <a:extLst>
              <a:ext uri="{FF2B5EF4-FFF2-40B4-BE49-F238E27FC236}">
                <a16:creationId xmlns:a16="http://schemas.microsoft.com/office/drawing/2014/main" id="{E262527C-7198-8FEE-3B44-7A40C3619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76E853A9-E392-D45E-5B90-56604911B7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Box 46">
            <a:extLst>
              <a:ext uri="{FF2B5EF4-FFF2-40B4-BE49-F238E27FC236}">
                <a16:creationId xmlns:a16="http://schemas.microsoft.com/office/drawing/2014/main" id="{7DF8817E-912B-D486-36C4-935244196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32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 tres 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-33" dirty="0">
                <a:cs typeface="Arial" panose="020B0604020202020204" pitchFamily="34" charset="0"/>
              </a:rPr>
              <a:t> Wisi tripen a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tersa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tes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 tres.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-16" dirty="0">
                <a:cs typeface="Arial" panose="020B0604020202020204" pitchFamily="34" charset="0"/>
              </a:rPr>
              <a:t> tation </a:t>
            </a:r>
            <a:r>
              <a:rPr lang="en-US" sz="3200" dirty="0">
                <a:cs typeface="Arial" panose="020B0604020202020204" pitchFamily="34" charset="0"/>
              </a:rPr>
              <a:t>ullamc etey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 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eirese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 tre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 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dolor.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8835</TotalTime>
  <Words>1743</Words>
  <Application>Microsoft Macintosh PowerPoint</Application>
  <PresentationFormat>Custom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Futura Std Book</vt:lpstr>
      <vt:lpstr>Futura Std Light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39</cp:revision>
  <cp:lastPrinted>2019-05-21T22:24:44Z</cp:lastPrinted>
  <dcterms:created xsi:type="dcterms:W3CDTF">2019-01-18T19:03:01Z</dcterms:created>
  <dcterms:modified xsi:type="dcterms:W3CDTF">2024-04-05T22:14:41Z</dcterms:modified>
</cp:coreProperties>
</file>