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F9-4146-A97B-A401BA5E55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F9-4146-A97B-A401BA5E550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F9-4146-A97B-A401BA5E55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1B0-B44C-8E05-9951402E3283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1B0-B44C-8E05-9951402E3283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1B0-B44C-8E05-9951402E3283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1B0-B44C-8E05-9951402E328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1B0-B44C-8E05-9951402E32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DD9-6341-A288-351DC75FEC01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1DD9-6341-A288-351DC75FEC01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1DD9-6341-A288-351DC75FEC01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1DD9-6341-A288-351DC75FEC01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1DD9-6341-A288-351DC75FEC0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DD9-6341-A288-351DC75FEC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4E-1B44-BDE4-DD9EABA6A4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4E-1B44-BDE4-DD9EABA6A4C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4E-1B44-BDE4-DD9EABA6A4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34-4B4A-967E-833C6D298360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F34-4B4A-967E-833C6D298360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F34-4B4A-967E-833C6D298360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F34-4B4A-967E-833C6D298360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F34-4B4A-967E-833C6D2983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2441175"/>
            <a:ext cx="8883396" cy="180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86206" y="2137865"/>
            <a:ext cx="9095994" cy="184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719602-E5F7-3E32-CFE2-224D7FD39F0A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4930282A-5C2B-B6BF-CF57-0CFF39D91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E1750457-F3F2-136F-9AC4-0951FE68E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705DF04-F99F-C829-5A62-1B16BD4901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7670346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3FA02E8-9700-942F-DE8F-306B9C5451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904245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6">
            <a:extLst>
              <a:ext uri="{FF2B5EF4-FFF2-40B4-BE49-F238E27FC236}">
                <a16:creationId xmlns:a16="http://schemas.microsoft.com/office/drawing/2014/main" id="{491F1678-453A-B500-4C1E-73EC1CE5A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68445D3-302E-F4A1-B193-B9A60C7B67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000878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46">
            <a:extLst>
              <a:ext uri="{FF2B5EF4-FFF2-40B4-BE49-F238E27FC236}">
                <a16:creationId xmlns:a16="http://schemas.microsoft.com/office/drawing/2014/main" id="{3ADCBB9D-02A6-9973-BBA8-D8E1A81B3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7A47318A-A8F1-7E9A-7E67-A2C48591B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2A58B7-D13B-75EE-0B03-70584EF98F6D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370A3F08-075B-5A82-888D-51B3EEBFE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6C89AB0-BD32-1F14-D7B4-E560057E5B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3607329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398069D-D153-802A-EA08-E8E67F4FD8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850655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D004BD64-5C9C-D8F4-B85E-9F1B972AB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7DF03E8-BACA-43E5-E7C9-16B81693BB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227401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84E5788-F60B-D685-810B-4D74902D1F30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E9F633B8-F447-C032-DBBF-DD845BE59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47AF3268-6D79-3B4E-5E9F-6D45EB3CAA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B90DC139-A396-8E8F-FEE9-59E705A00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8850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41</cp:revision>
  <cp:lastPrinted>2019-05-21T22:24:44Z</cp:lastPrinted>
  <dcterms:created xsi:type="dcterms:W3CDTF">2019-01-18T19:03:01Z</dcterms:created>
  <dcterms:modified xsi:type="dcterms:W3CDTF">2024-04-05T22:19:05Z</dcterms:modified>
</cp:coreProperties>
</file>